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4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6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1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2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8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1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0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4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A2362-124A-413F-A876-E0F0F3F1213A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12CA-75CB-4897-9B43-D965A8EF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9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39478" y="1496327"/>
            <a:ext cx="84675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论如何成为一个</a:t>
            </a:r>
            <a:endParaRPr lang="en-US" altLang="zh-CN" sz="3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	</a:t>
            </a:r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失败 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PM &amp;&amp; 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学渣</a:t>
            </a:r>
            <a:endParaRPr 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66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06100" y="356844"/>
            <a:ext cx="19401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</a:t>
            </a:r>
            <a:r>
              <a:rPr lang="zh-CN" altLang="en-US" sz="4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航？</a:t>
            </a:r>
            <a:endParaRPr lang="en-US" altLang="zh-CN" sz="4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sz="8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8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35108" y="3774112"/>
            <a:ext cx="1477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飞扬研发部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765365" y="4420443"/>
            <a:ext cx="3024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校团委文艺部活动交流中心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72862" y="1786597"/>
            <a:ext cx="310854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蒋航！</a:t>
            </a:r>
            <a:endParaRPr lang="en-US" sz="76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7903" y="3582345"/>
            <a:ext cx="3533775" cy="134302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881232" y="2284087"/>
            <a:ext cx="2031325" cy="39395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飞扬研发部</a:t>
            </a:r>
            <a:endParaRPr lang="en-US" sz="6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8546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44724" y="1758463"/>
            <a:ext cx="650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2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30990" y="210293"/>
            <a:ext cx="338772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600" dirty="0" smtClean="0">
                <a:solidFill>
                  <a:schemeClr val="bg1"/>
                </a:solidFill>
              </a:rPr>
              <a:t>SCUGPA</a:t>
            </a:r>
            <a:endParaRPr lang="en-US" sz="7600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48972" y="1730327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1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63243" y="1730327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060786" y="4037428"/>
            <a:ext cx="2164539" cy="875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陈小源</a:t>
            </a:r>
            <a:endParaRPr lang="en-US" altLang="zh-CN" sz="5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060785" y="5104228"/>
            <a:ext cx="2164539" cy="875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杨国宝</a:t>
            </a:r>
            <a:endParaRPr lang="en-US" altLang="zh-CN" sz="5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696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44393" y="1544769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05.21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-05.31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：报修</a:t>
            </a:r>
            <a:endParaRPr 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58461" y="2166425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06.01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-06.28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：期末</a:t>
            </a:r>
            <a:endParaRPr 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10061" y="2804160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06.29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-07.14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军训</a:t>
            </a:r>
            <a:endParaRPr 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10061" y="3449488"/>
            <a:ext cx="2858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07.14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-08.22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：上班；团委</a:t>
            </a:r>
            <a:endParaRPr 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64394" y="3999688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08.23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-08.30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：补考</a:t>
            </a:r>
            <a:endParaRPr 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293408" y="1549432"/>
            <a:ext cx="2271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期末：挂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</a:t>
            </a:r>
            <a:endParaRPr 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293408" y="2166425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绩点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：很低</a:t>
            </a:r>
            <a:endParaRPr 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293408" y="2988826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绩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点计算器：烂尾</a:t>
            </a:r>
            <a:endParaRPr 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93408" y="399968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编程水平：烂</a:t>
            </a:r>
            <a:endParaRPr 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571" y="1170763"/>
            <a:ext cx="35718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3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9" grpId="0"/>
      <p:bldP spid="12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37450" y="1932631"/>
            <a:ext cx="1142999" cy="1125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懒</a:t>
            </a:r>
            <a:endParaRPr lang="en-US" sz="6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88613" y="138332"/>
            <a:ext cx="12672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浮夸</a:t>
            </a:r>
            <a:endParaRPr lang="en-US" sz="6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37450" y="5580981"/>
            <a:ext cx="2905562" cy="1116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不专心</a:t>
            </a:r>
            <a:endParaRPr lang="en-US" sz="6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8303" y="3485434"/>
            <a:ext cx="18815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浮躁</a:t>
            </a:r>
            <a:endParaRPr lang="en-US" sz="6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310491" y="2504048"/>
            <a:ext cx="38815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自以为是</a:t>
            </a:r>
            <a:endParaRPr lang="en-US" sz="6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048879" y="4915242"/>
            <a:ext cx="1142999" cy="1125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拖</a:t>
            </a:r>
            <a:endParaRPr lang="en-US" sz="6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19079" y="270952"/>
            <a:ext cx="1142999" cy="1125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睡</a:t>
            </a:r>
            <a:endParaRPr lang="en-US" sz="6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22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18585" y="5647619"/>
            <a:ext cx="3938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我只想安安静静写代码。</a:t>
            </a:r>
            <a:endParaRPr lang="en-US" altLang="zh-CN" sz="2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---NOOB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蒋航</a:t>
            </a:r>
            <a:endParaRPr 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47619" cy="56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85</Words>
  <Application>Microsoft Office PowerPoint</Application>
  <PresentationFormat>宽屏</PresentationFormat>
  <Paragraphs>33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Hang Jiang</dc:creator>
  <cp:lastModifiedBy>吴磊城</cp:lastModifiedBy>
  <cp:revision>9</cp:revision>
  <dcterms:created xsi:type="dcterms:W3CDTF">2014-09-05T09:58:28Z</dcterms:created>
  <dcterms:modified xsi:type="dcterms:W3CDTF">2014-09-05T15:54:58Z</dcterms:modified>
</cp:coreProperties>
</file>